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9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85" r:id="rId47"/>
    <p:sldId id="324" r:id="rId48"/>
    <p:sldId id="325" r:id="rId49"/>
    <p:sldId id="387" r:id="rId50"/>
    <p:sldId id="386" r:id="rId51"/>
    <p:sldId id="388" r:id="rId52"/>
    <p:sldId id="330" r:id="rId53"/>
    <p:sldId id="331" r:id="rId54"/>
    <p:sldId id="457" r:id="rId55"/>
    <p:sldId id="271" r:id="rId56"/>
    <p:sldId id="272" r:id="rId57"/>
    <p:sldId id="273" r:id="rId58"/>
    <p:sldId id="429" r:id="rId59"/>
    <p:sldId id="430" r:id="rId60"/>
    <p:sldId id="276" r:id="rId61"/>
    <p:sldId id="431" r:id="rId62"/>
    <p:sldId id="278" r:id="rId63"/>
    <p:sldId id="432" r:id="rId64"/>
    <p:sldId id="433" r:id="rId65"/>
    <p:sldId id="434" r:id="rId66"/>
    <p:sldId id="332" r:id="rId67"/>
    <p:sldId id="333" r:id="rId68"/>
    <p:sldId id="449" r:id="rId69"/>
    <p:sldId id="451" r:id="rId70"/>
    <p:sldId id="395" r:id="rId71"/>
    <p:sldId id="334" r:id="rId72"/>
    <p:sldId id="396" r:id="rId73"/>
    <p:sldId id="398" r:id="rId74"/>
    <p:sldId id="454" r:id="rId75"/>
    <p:sldId id="455" r:id="rId76"/>
    <p:sldId id="399" r:id="rId77"/>
    <p:sldId id="453" r:id="rId78"/>
    <p:sldId id="394" r:id="rId79"/>
    <p:sldId id="458" r:id="rId80"/>
    <p:sldId id="345" r:id="rId81"/>
    <p:sldId id="435" r:id="rId82"/>
    <p:sldId id="436" r:id="rId83"/>
    <p:sldId id="437" r:id="rId84"/>
    <p:sldId id="438" r:id="rId85"/>
    <p:sldId id="439" r:id="rId86"/>
    <p:sldId id="440" r:id="rId87"/>
    <p:sldId id="441" r:id="rId88"/>
    <p:sldId id="346" r:id="rId89"/>
    <p:sldId id="288" r:id="rId90"/>
    <p:sldId id="289" r:id="rId91"/>
    <p:sldId id="290" r:id="rId92"/>
    <p:sldId id="291" r:id="rId93"/>
    <p:sldId id="292" r:id="rId94"/>
    <p:sldId id="347" r:id="rId95"/>
    <p:sldId id="293" r:id="rId96"/>
    <p:sldId id="294" r:id="rId97"/>
    <p:sldId id="295" r:id="rId98"/>
    <p:sldId id="296" r:id="rId99"/>
    <p:sldId id="297" r:id="rId100"/>
    <p:sldId id="298" r:id="rId101"/>
    <p:sldId id="348" r:id="rId102"/>
    <p:sldId id="442" r:id="rId103"/>
    <p:sldId id="443" r:id="rId104"/>
    <p:sldId id="444" r:id="rId105"/>
    <p:sldId id="366" r:id="rId106"/>
    <p:sldId id="411" r:id="rId107"/>
    <p:sldId id="406" r:id="rId108"/>
    <p:sldId id="368" r:id="rId109"/>
    <p:sldId id="410" r:id="rId110"/>
    <p:sldId id="405" r:id="rId111"/>
    <p:sldId id="408" r:id="rId112"/>
    <p:sldId id="409" r:id="rId113"/>
    <p:sldId id="407" r:id="rId114"/>
    <p:sldId id="445" r:id="rId115"/>
    <p:sldId id="370" r:id="rId116"/>
    <p:sldId id="369" r:id="rId117"/>
    <p:sldId id="416" r:id="rId118"/>
    <p:sldId id="415" r:id="rId119"/>
    <p:sldId id="365" r:id="rId120"/>
    <p:sldId id="446" r:id="rId121"/>
    <p:sldId id="447" r:id="rId122"/>
    <p:sldId id="448" r:id="rId123"/>
    <p:sldId id="358" r:id="rId124"/>
    <p:sldId id="356" r:id="rId125"/>
    <p:sldId id="359" r:id="rId126"/>
    <p:sldId id="417" r:id="rId127"/>
    <p:sldId id="360" r:id="rId128"/>
    <p:sldId id="414" r:id="rId129"/>
    <p:sldId id="413" r:id="rId130"/>
    <p:sldId id="420" r:id="rId131"/>
    <p:sldId id="357" r:id="rId132"/>
    <p:sldId id="362" r:id="rId133"/>
    <p:sldId id="418" r:id="rId134"/>
    <p:sldId id="364" r:id="rId135"/>
    <p:sldId id="419" r:id="rId136"/>
    <p:sldId id="382" r:id="rId137"/>
    <p:sldId id="422" r:id="rId13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296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interSettings" Target="printerSettings/printerSettings1.bin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21.10.14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107972" y="185738"/>
            <a:ext cx="77201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884" y="185738"/>
            <a:ext cx="469719" cy="4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Relationship Id="rId3" Type="http://schemas.openxmlformats.org/officeDocument/2006/relationships/image" Target="../media/image4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19672" y="1041400"/>
            <a:ext cx="7208444" cy="5084763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r>
              <a:rPr lang="de-DE" sz="2800" dirty="0" err="1" smtClean="0">
                <a:cs typeface="Calibri"/>
              </a:rPr>
              <a:t>licensed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under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the</a:t>
            </a:r>
            <a:r>
              <a:rPr lang="de-DE" sz="2800" dirty="0">
                <a:cs typeface="Calibri"/>
              </a:rPr>
              <a:t> Creative </a:t>
            </a:r>
            <a:r>
              <a:rPr lang="de-DE" sz="2800" dirty="0" err="1">
                <a:cs typeface="Calibri"/>
              </a:rPr>
              <a:t>Commons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Attribution</a:t>
            </a:r>
            <a:r>
              <a:rPr lang="de-DE" sz="2800" dirty="0">
                <a:cs typeface="Calibri"/>
              </a:rPr>
              <a:t> 3.0 </a:t>
            </a:r>
            <a:r>
              <a:rPr lang="de-DE" sz="2800" dirty="0" err="1">
                <a:cs typeface="Calibri"/>
              </a:rPr>
              <a:t>Unported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 smtClean="0">
                <a:cs typeface="Calibri"/>
              </a:rPr>
              <a:t>License</a:t>
            </a:r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1196752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2420888"/>
            <a:ext cx="1137001" cy="2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OBJECTDATABASE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20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Datei/Änderungen zum Index hinzufügen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&gt;/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800" dirty="0" smtClean="0"/>
          </a:p>
          <a:p>
            <a:pPr marL="0" lv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/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</a:t>
            </a:r>
            <a:r>
              <a:rPr lang="de-DE" sz="2000" dirty="0" smtClean="0"/>
              <a:t>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marL="57150" indent="0">
              <a:buNone/>
            </a:pPr>
            <a:endParaRPr lang="de-DE" sz="2000" dirty="0"/>
          </a:p>
          <a:p>
            <a:pPr marL="5715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000" b="1" dirty="0" err="1" smtClean="0">
                <a:solidFill>
                  <a:srgbClr val="009587"/>
                </a:solidFill>
              </a:rPr>
              <a:t>Fetch</a:t>
            </a:r>
            <a:endParaRPr lang="de-DE" sz="16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600" dirty="0" smtClean="0"/>
              <a:t>Referenzen aus Remote-Repository (</a:t>
            </a:r>
            <a:r>
              <a:rPr lang="de-DE" sz="1600" dirty="0" err="1" smtClean="0">
                <a:solidFill>
                  <a:srgbClr val="438ECC"/>
                </a:solidFill>
              </a:rPr>
              <a:t>source</a:t>
            </a:r>
            <a:r>
              <a:rPr lang="de-DE" sz="1600" dirty="0" smtClean="0"/>
              <a:t>) ins lokale Repository (</a:t>
            </a:r>
            <a:r>
              <a:rPr lang="de-DE" sz="1600" dirty="0" err="1" smtClean="0">
                <a:solidFill>
                  <a:srgbClr val="438ECC"/>
                </a:solidFill>
              </a:rPr>
              <a:t>destination</a:t>
            </a:r>
            <a:r>
              <a:rPr lang="de-DE" sz="16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009587"/>
                </a:solidFill>
              </a:rPr>
              <a:t>Push</a:t>
            </a:r>
            <a:endParaRPr lang="de-DE" sz="16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600" dirty="0" smtClean="0"/>
              <a:t>Referenzen aus lokalem Repository (</a:t>
            </a:r>
            <a:r>
              <a:rPr lang="de-DE" sz="1600" dirty="0" err="1" smtClean="0">
                <a:solidFill>
                  <a:srgbClr val="438ECC"/>
                </a:solidFill>
              </a:rPr>
              <a:t>source</a:t>
            </a:r>
            <a:r>
              <a:rPr lang="de-DE" sz="1600" dirty="0" smtClean="0"/>
              <a:t>) ins Remote-Repository (</a:t>
            </a:r>
            <a:r>
              <a:rPr lang="de-DE" sz="1600" dirty="0" err="1" smtClean="0">
                <a:solidFill>
                  <a:srgbClr val="438ECC"/>
                </a:solidFill>
              </a:rPr>
              <a:t>destination</a:t>
            </a:r>
            <a:r>
              <a:rPr lang="de-DE" sz="1600" dirty="0" smtClean="0"/>
              <a:t>) hochschreiben</a:t>
            </a:r>
            <a:endParaRPr lang="de-DE" sz="16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  <a:endParaRPr lang="de-DE" sz="18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Konfiguration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1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5527</Words>
  <Application>Microsoft Macintosh PowerPoint</Application>
  <PresentationFormat>Bildschirmpräsentation (4:3)</PresentationFormat>
  <Paragraphs>1389</Paragraphs>
  <Slides>137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137</vt:i4>
      </vt:variant>
    </vt:vector>
  </HeadingPairs>
  <TitlesOfParts>
    <vt:vector size="13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BRANCHES / TAGS:  ÜBERBLICK</vt:lpstr>
      <vt:lpstr>REFERENZEN</vt:lpstr>
      <vt:lpstr>ÜBUNG: OBJECTDATABASE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4 – GOODIES</vt:lpstr>
      <vt:lpstr>RELEASEPROZESS 4 – PROBLEME</vt:lpstr>
      <vt:lpstr>BRANCHSTRATEGIE: GITFLOW - TOOLS</vt:lpstr>
      <vt:lpstr>ÜBUNG: GIT FLOW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314</cp:revision>
  <dcterms:created xsi:type="dcterms:W3CDTF">2014-09-28T20:48:12Z</dcterms:created>
  <dcterms:modified xsi:type="dcterms:W3CDTF">2014-10-21T11:31:27Z</dcterms:modified>
</cp:coreProperties>
</file>